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4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EA4D6F-84B5-4C94-A6F1-48360833C4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F26ED-57E1-46B1-A4CB-C93130F0A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676399"/>
          </a:xfrm>
        </p:spPr>
        <p:txBody>
          <a:bodyPr/>
          <a:lstStyle/>
          <a:p>
            <a:r>
              <a:rPr lang="sr-Cyrl-RS" dirty="0" smtClean="0"/>
              <a:t>БИОЛОШКИ ВАЖНА ОРГАНСКА ЈЕДИЊЕЊА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943600"/>
            <a:ext cx="6172200" cy="431322"/>
          </a:xfrm>
        </p:spPr>
        <p:txBody>
          <a:bodyPr/>
          <a:lstStyle/>
          <a:p>
            <a:pPr algn="r"/>
            <a:r>
              <a:rPr lang="sr-Cyrl-RS" i="1" dirty="0" smtClean="0"/>
              <a:t>наставница Мирјана Хрваћанин Грастић</a:t>
            </a:r>
            <a:endParaRPr lang="en-US" i="1" dirty="0"/>
          </a:p>
        </p:txBody>
      </p:sp>
      <p:pic>
        <p:nvPicPr>
          <p:cNvPr id="1026" name="Picture 2" descr="C:\Users\User\Desktop\zdrava ishr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67000"/>
            <a:ext cx="59055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Вода</a:t>
            </a:r>
            <a:r>
              <a:rPr lang="sr-Latn-RS" b="1" dirty="0" smtClean="0"/>
              <a:t>/Agua /Water/Wasser/Eau/Acqua</a:t>
            </a:r>
            <a:endParaRPr lang="en-US" b="1" dirty="0"/>
          </a:p>
        </p:txBody>
      </p:sp>
      <p:pic>
        <p:nvPicPr>
          <p:cNvPr id="8194" name="Picture 2" descr="C:\Users\User\Desktop\H2O-voda-620x4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4038600" cy="2605549"/>
          </a:xfrm>
          <a:prstGeom prst="rect">
            <a:avLst/>
          </a:prstGeom>
          <a:noFill/>
        </p:spPr>
      </p:pic>
      <p:pic>
        <p:nvPicPr>
          <p:cNvPr id="8195" name="Picture 3" descr="C:\Users\User\Desktop\122639-voda shutterstock_109380863_5118_3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8194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30362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Биолошки важна органска једињења</a:t>
            </a: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               </a:t>
            </a:r>
            <a:r>
              <a:rPr lang="sr-Cyrl-RS" b="1" dirty="0" smtClean="0"/>
              <a:t>ЈЕДИЊЕЊА ВАЖНА ЗА ЖИВОТ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Учествују  </a:t>
            </a:r>
            <a:r>
              <a:rPr lang="sr-Cyrl-RS" smtClean="0"/>
              <a:t>у различитим </a:t>
            </a:r>
            <a:r>
              <a:rPr lang="sr-Cyrl-RS" dirty="0" smtClean="0"/>
              <a:t>хемијским реакцијама у живим бићима</a:t>
            </a:r>
          </a:p>
          <a:p>
            <a:r>
              <a:rPr lang="sr-Cyrl-RS" dirty="0" smtClean="0"/>
              <a:t>За одржавање телесне температуре</a:t>
            </a:r>
          </a:p>
          <a:p>
            <a:r>
              <a:rPr lang="sr-Cyrl-RS" dirty="0" smtClean="0"/>
              <a:t>За рад</a:t>
            </a:r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              </a:t>
            </a:r>
            <a:r>
              <a:rPr lang="sr-Cyrl-RS" b="1" dirty="0" smtClean="0"/>
              <a:t>ЕНЕРГИЈА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33800" y="1143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3886200" y="4724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b="1" dirty="0" smtClean="0"/>
              <a:t>Угљени хидрати</a:t>
            </a:r>
            <a:endParaRPr lang="en-US" b="1" dirty="0"/>
          </a:p>
        </p:txBody>
      </p:sp>
      <p:pic>
        <p:nvPicPr>
          <p:cNvPr id="2050" name="Picture 2" descr="C:\Users\User\Desktop\Ty-est-to-chto-ty-esh-rossiyane-eto-khleb-kartofel-i-sakha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1"/>
            <a:ext cx="3919789" cy="2057399"/>
          </a:xfrm>
          <a:prstGeom prst="rect">
            <a:avLst/>
          </a:prstGeom>
          <a:noFill/>
        </p:spPr>
      </p:pic>
      <p:pic>
        <p:nvPicPr>
          <p:cNvPr id="2051" name="Picture 3" descr="C:\Users\User\Desktop\salade-de-frui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962399"/>
            <a:ext cx="3657600" cy="2385391"/>
          </a:xfrm>
          <a:prstGeom prst="rect">
            <a:avLst/>
          </a:prstGeom>
          <a:noFill/>
        </p:spPr>
      </p:pic>
      <p:pic>
        <p:nvPicPr>
          <p:cNvPr id="2052" name="Picture 4" descr="C:\Users\User\Desktop\med2-250x1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81200"/>
            <a:ext cx="2381250" cy="1781175"/>
          </a:xfrm>
          <a:prstGeom prst="rect">
            <a:avLst/>
          </a:prstGeom>
          <a:noFill/>
        </p:spPr>
      </p:pic>
      <p:pic>
        <p:nvPicPr>
          <p:cNvPr id="2053" name="Picture 5" descr="C:\Users\User\Desktop\www.ordinacija.hrrepositoryimages_variationsd1d14ff1b03cd30221c6967bd52430760c-content_medium-b0753b49c651f2f7cf1057b1f17b9adca8efac7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038600"/>
            <a:ext cx="3505200" cy="2322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Масти и уља</a:t>
            </a:r>
            <a:endParaRPr lang="en-US" b="1" dirty="0"/>
          </a:p>
        </p:txBody>
      </p:sp>
      <p:pic>
        <p:nvPicPr>
          <p:cNvPr id="3074" name="Picture 2" descr="C:\Users\User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4419600"/>
            <a:ext cx="3657600" cy="2057400"/>
          </a:xfrm>
          <a:prstGeom prst="rect">
            <a:avLst/>
          </a:prstGeom>
          <a:noFill/>
        </p:spPr>
      </p:pic>
      <p:pic>
        <p:nvPicPr>
          <p:cNvPr id="3075" name="Picture 3" descr="C:\Users\User\Desktop\Slanina-1-e1423600427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76400"/>
            <a:ext cx="4038600" cy="2423160"/>
          </a:xfrm>
          <a:prstGeom prst="rect">
            <a:avLst/>
          </a:prstGeom>
          <a:noFill/>
        </p:spPr>
      </p:pic>
      <p:pic>
        <p:nvPicPr>
          <p:cNvPr id="3076" name="Picture 4" descr="C:\Users\User\Desktop\smar_0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00200"/>
            <a:ext cx="3657600" cy="2510029"/>
          </a:xfrm>
          <a:prstGeom prst="rect">
            <a:avLst/>
          </a:prstGeom>
          <a:noFill/>
        </p:spPr>
      </p:pic>
      <p:pic>
        <p:nvPicPr>
          <p:cNvPr id="3077" name="Picture 5" descr="C:\Users\User\Desktop\orasasti-plodovi-ftd77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267200"/>
            <a:ext cx="3805919" cy="210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Протеини</a:t>
            </a:r>
            <a:endParaRPr lang="en-US" b="1" dirty="0"/>
          </a:p>
        </p:txBody>
      </p:sp>
      <p:pic>
        <p:nvPicPr>
          <p:cNvPr id="4098" name="Picture 2" descr="C:\Users\User\Desktop\media-1462440827123624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699487" cy="4620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Улоге угљених хидрата, масти и уља и протеина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 грађи живих бића</a:t>
            </a:r>
          </a:p>
          <a:p>
            <a:endParaRPr lang="sr-Cyrl-RS" dirty="0" smtClean="0"/>
          </a:p>
          <a:p>
            <a:r>
              <a:rPr lang="sr-Cyrl-RS" dirty="0" smtClean="0"/>
              <a:t>Учествују у сложеним процесима у живом свету</a:t>
            </a:r>
          </a:p>
          <a:p>
            <a:endParaRPr lang="sr-Cyrl-RS" dirty="0" smtClean="0"/>
          </a:p>
          <a:p>
            <a:r>
              <a:rPr lang="sr-Cyrl-RS" dirty="0" smtClean="0"/>
              <a:t>Представљају </a:t>
            </a:r>
            <a:r>
              <a:rPr lang="sr-Cyrl-RS" u="sng" dirty="0" smtClean="0"/>
              <a:t>најважнији изворе енергије </a:t>
            </a:r>
            <a:r>
              <a:rPr lang="sr-Cyrl-RS" dirty="0" smtClean="0"/>
              <a:t>за жива бића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Пирамида здраве исхране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User\Desktop\piramida ishran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599"/>
            <a:ext cx="5652737" cy="4217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Научна истраживања показују да је најздравији начин исхране </a:t>
            </a:r>
            <a:r>
              <a:rPr lang="sr-Cyrl-RS" b="1" dirty="0" smtClean="0">
                <a:solidFill>
                  <a:schemeClr val="tx1"/>
                </a:solidFill>
              </a:rPr>
              <a:t>медитерански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User\Desktop\piramida ishrane procent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73459"/>
            <a:ext cx="4191000" cy="5018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Витамини</a:t>
            </a:r>
            <a:endParaRPr lang="en-US" b="1" dirty="0"/>
          </a:p>
        </p:txBody>
      </p:sp>
      <p:pic>
        <p:nvPicPr>
          <p:cNvPr id="5122" name="Picture 2" descr="C:\Users\User\Desktop\vitamini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588" y="1752600"/>
            <a:ext cx="4341812" cy="4341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83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БИОЛОШКИ ВАЖНА ОРГАНСКА ЈЕДИЊЕЊА</vt:lpstr>
      <vt:lpstr>Биолошки важна органска једињења  </vt:lpstr>
      <vt:lpstr>Угљени хидрати</vt:lpstr>
      <vt:lpstr>Масти и уља</vt:lpstr>
      <vt:lpstr>Протеини</vt:lpstr>
      <vt:lpstr>Улоге угљених хидрата, масти и уља и протеина</vt:lpstr>
      <vt:lpstr>Пирамида здраве исхране</vt:lpstr>
      <vt:lpstr>Научна истраживања показују да је најздравији начин исхране медитерански</vt:lpstr>
      <vt:lpstr>Витамини</vt:lpstr>
      <vt:lpstr>Вода/Agua /Water/Wasser/Eau/Acqua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БИОЛОШКИ ВАЖНА ОРГАНСКА ЈЕДИЊЕЊА</dc:title>
  <dc:creator>User</dc:creator>
  <cp:lastModifiedBy>Dejan</cp:lastModifiedBy>
  <cp:revision>10</cp:revision>
  <dcterms:created xsi:type="dcterms:W3CDTF">2018-04-09T15:00:41Z</dcterms:created>
  <dcterms:modified xsi:type="dcterms:W3CDTF">2020-04-09T11:02:54Z</dcterms:modified>
</cp:coreProperties>
</file>